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05" r:id="rId4"/>
  </p:sldMasterIdLst>
  <p:notesMasterIdLst>
    <p:notesMasterId r:id="rId18"/>
  </p:notesMasterIdLst>
  <p:handoutMasterIdLst>
    <p:handoutMasterId r:id="rId19"/>
  </p:handoutMasterIdLst>
  <p:sldIdLst>
    <p:sldId id="1866" r:id="rId5"/>
    <p:sldId id="1867" r:id="rId6"/>
    <p:sldId id="1868" r:id="rId7"/>
    <p:sldId id="1869" r:id="rId8"/>
    <p:sldId id="1888" r:id="rId9"/>
    <p:sldId id="1870" r:id="rId10"/>
    <p:sldId id="1871" r:id="rId11"/>
    <p:sldId id="1872" r:id="rId12"/>
    <p:sldId id="1889" r:id="rId13"/>
    <p:sldId id="1890" r:id="rId14"/>
    <p:sldId id="1891" r:id="rId15"/>
    <p:sldId id="1892" r:id="rId16"/>
    <p:sldId id="1876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nes theme" id="{EE9670AD-028C-4190-AAA8-2AF0F3B1E372}">
          <p14:sldIdLst>
            <p14:sldId id="1866"/>
            <p14:sldId id="1867"/>
            <p14:sldId id="1868"/>
            <p14:sldId id="1869"/>
            <p14:sldId id="1888"/>
            <p14:sldId id="1870"/>
            <p14:sldId id="1871"/>
            <p14:sldId id="1872"/>
            <p14:sldId id="1889"/>
            <p14:sldId id="1890"/>
            <p14:sldId id="1891"/>
            <p14:sldId id="1892"/>
            <p14:sldId id="18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80" userDrawn="1">
          <p15:clr>
            <a:srgbClr val="A4A3A4"/>
          </p15:clr>
        </p15:guide>
        <p15:guide id="3" pos="7200" userDrawn="1">
          <p15:clr>
            <a:srgbClr val="A4A3A4"/>
          </p15:clr>
        </p15:guide>
        <p15:guide id="4" pos="4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8DE"/>
    <a:srgbClr val="F0E6DC"/>
    <a:srgbClr val="ECE0D4"/>
    <a:srgbClr val="D1B497"/>
    <a:srgbClr val="E3D1BF"/>
    <a:srgbClr val="AA673C"/>
    <a:srgbClr val="6A6967"/>
    <a:srgbClr val="C19C84"/>
    <a:srgbClr val="F8EBE0"/>
    <a:srgbClr val="FF2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9" autoAdjust="0"/>
    <p:restoredTop sz="94641" autoAdjust="0"/>
  </p:normalViewPr>
  <p:slideViewPr>
    <p:cSldViewPr snapToGrid="0">
      <p:cViewPr>
        <p:scale>
          <a:sx n="75" d="100"/>
          <a:sy n="75" d="100"/>
        </p:scale>
        <p:origin x="222" y="240"/>
      </p:cViewPr>
      <p:guideLst>
        <p:guide orient="horz" pos="2160"/>
        <p:guide pos="480"/>
        <p:guide pos="7200"/>
        <p:guide pos="4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184"/>
    </p:cViewPr>
  </p:sorterViewPr>
  <p:notesViewPr>
    <p:cSldViewPr snapToGrid="0">
      <p:cViewPr varScale="1">
        <p:scale>
          <a:sx n="48" d="100"/>
          <a:sy n="48" d="100"/>
        </p:scale>
        <p:origin x="1828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C79A4-0B25-469F-9B41-E1B92476C6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F87740-790C-4B8E-8BDF-37374E5C19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EE06D-E2C5-4DF1-B3C1-8E9169AAB10D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8AAF8-731F-4C2E-B690-3086B25AFC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C11FA-B74B-44E5-9E55-A45B9911BE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E2F40-54C0-4227-BA47-31BF544EF9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44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9F622F8-1824-4338-8C3C-5529D3BDEF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18DDD53-BB38-4118-BC75-9CE27D49C55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6C03B6F7-B1AE-4118-ABA2-FFEC9B8F0E9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646F5356-BDE8-43C1-9587-85323D02B1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89912C35-11A9-4DA7-8476-F1823F658C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7180ED79-CEC3-4FB9-B511-8597B20A0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EB7EE2-04A2-4FB2-9625-C9C73AC4D32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FA4671F7-4D2C-4B1E-AED7-24676BE8B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7842D7-C728-4EBD-982B-B8BE79E4DBBE}" type="slidenum">
              <a:rPr lang="en-US" altLang="en-US"/>
              <a:pPr eaLnBrk="1" hangingPunct="1"/>
              <a:t>1</a:t>
            </a:fld>
            <a:endParaRPr lang="en-US" altLang="en-US" dirty="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8E83BD0-7AE4-4323-9047-FC368929C5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FDECF5EC-C5EC-4723-8F4F-A75A20018F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14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2278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3417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101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3336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4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4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57007FCA-3EC9-46F6-BE85-2DE9F97B48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83" name="Title 381">
            <a:extLst>
              <a:ext uri="{FF2B5EF4-FFF2-40B4-BE49-F238E27FC236}">
                <a16:creationId xmlns:a16="http://schemas.microsoft.com/office/drawing/2014/main" id="{219026B8-F099-4229-B446-9FE2B966B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656" y="2304288"/>
            <a:ext cx="7022592" cy="2258568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4800" b="1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algn="ctr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3099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Whit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C00585D-E155-409A-899A-29BDF4E57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6577"/>
            <a:ext cx="10668000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944D9B-AA15-4DB5-AE58-0FA514F6FE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90699"/>
            <a:ext cx="106680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9AB818C-9403-4CA7-8FC5-347DDE455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56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E65ED86-A26C-479A-8393-0BFDCBCD43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83952"/>
            <a:ext cx="10668000" cy="11116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58EEFF-117E-4B86-B6B2-CD8F71AA8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6577"/>
            <a:ext cx="10668000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 hidden="1">
            <a:extLst>
              <a:ext uri="{FF2B5EF4-FFF2-40B4-BE49-F238E27FC236}">
                <a16:creationId xmlns:a16="http://schemas.microsoft.com/office/drawing/2014/main" id="{D0B12BD8-7E23-4DB3-9F3C-68F6FF145E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772650" y="0"/>
            <a:ext cx="2419350" cy="261937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143907-CDEB-455C-878E-7AE28AF7D2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5418919" y="0"/>
            <a:ext cx="6407956" cy="17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27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1B9BC-7BE7-4893-90FD-CC95830FD8F2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70E-046A-4C23-BC98-E307A7DD6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832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hoto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4">
                    <a:lumMod val="50000"/>
                  </a:schemeClr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4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B1932CF-F265-4AEE-8704-F42C01AFB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8000" y="715963"/>
            <a:ext cx="4572000" cy="5113336"/>
          </a:xfrm>
        </p:spPr>
        <p:txBody>
          <a:bodyPr/>
          <a:lstStyle>
            <a:lvl1pPr algn="ctr">
              <a:buNone/>
              <a:defRPr sz="16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9498076-A8F2-48B0-807A-C402BDA60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5074048"/>
            <a:ext cx="6407956" cy="178395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CF9E2C1-844F-4C0E-A423-111C77AE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008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/>
            </a:lvl1pPr>
            <a:lvl2pPr marL="283464" indent="-283464">
              <a:spcBef>
                <a:spcPts val="100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89E410BA-B0FE-4F0E-8BE5-D33CC01663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0" y="3444081"/>
            <a:ext cx="4572000" cy="2362200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827A95C0-AE8D-46E1-9EF9-64504CBEF9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0" y="715963"/>
            <a:ext cx="4572000" cy="2362200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2" name="Graphic 1" hidden="1">
            <a:extLst>
              <a:ext uri="{FF2B5EF4-FFF2-40B4-BE49-F238E27FC236}">
                <a16:creationId xmlns:a16="http://schemas.microsoft.com/office/drawing/2014/main" id="{295740BA-9B4E-4B38-827D-32544CDF75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5892800"/>
            <a:ext cx="12192000" cy="9652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9C593AE-D9D2-42FE-A240-F97D187261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5327681"/>
            <a:ext cx="5496910" cy="1530320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9AA0A799-2244-4DB2-ACAB-F6DA87A7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tx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0834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997D967-7D0C-43B1-AF0D-22448F050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55106" y="0"/>
            <a:ext cx="3136894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9B292CAA-5A7B-44A6-B47D-2FE9F593A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5961"/>
            <a:ext cx="6476999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2225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997D967-7D0C-43B1-AF0D-22448F050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55106" y="0"/>
            <a:ext cx="3136894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9B292CAA-5A7B-44A6-B47D-2FE9F593A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5961"/>
            <a:ext cx="6476999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1192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57700" y="1905000"/>
            <a:ext cx="7219043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05C4425-09AC-4097-B868-D49C9D64C8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403"/>
            <a:ext cx="3720664" cy="6857194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C6104E15-F449-422E-973A-1899DDF43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699" y="715961"/>
            <a:ext cx="7219043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596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08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470216E-CA87-491C-BBBE-DDFD70D768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994" t="34041" r="11052" b="45480"/>
          <a:stretch/>
        </p:blipFill>
        <p:spPr>
          <a:xfrm>
            <a:off x="-3048" y="35012"/>
            <a:ext cx="12198096" cy="67879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Section title with border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:p14="http://schemas.microsoft.com/office/powerpoint/2010/main" val="19018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470216E-CA87-491C-BBBE-DDFD70D768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994" t="34041" r="11052" b="45480"/>
          <a:stretch/>
        </p:blipFill>
        <p:spPr>
          <a:xfrm>
            <a:off x="-3048" y="35012"/>
            <a:ext cx="12198096" cy="67879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Section title with border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:p14="http://schemas.microsoft.com/office/powerpoint/2010/main" val="164887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Blac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EEF53A4-35A6-4E43-B220-67DA381C59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724906-4405-47F4-B533-7291B003B0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781D833-01F3-4F75-8F62-D60039CA37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45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4696-E1F3-49EF-AEC8-730A16D9A23F}" type="datetimeFigureOut">
              <a:rPr lang="en-US" altLang="en-US" smtClean="0"/>
              <a:pPr/>
              <a:t>5/21/2024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2A1B0-4691-41D9-84E0-69D594EAA3FE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91899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7" r:id="rId5"/>
    <p:sldLayoutId id="2147483710" r:id="rId6"/>
    <p:sldLayoutId id="2147483716" r:id="rId7"/>
    <p:sldLayoutId id="2147483718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168E5CF-FC82-40DA-8E6D-0BFF887BD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1092200"/>
            <a:ext cx="9931399" cy="28321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3">
                    <a:lumMod val="75000"/>
                  </a:schemeClr>
                </a:solidFill>
                <a:latin typeface="Segoe Script" panose="020B0504020000000003" pitchFamily="34" charset="0"/>
              </a:rPr>
              <a:t>Интерактивная игра: </a:t>
            </a:r>
            <a:br>
              <a:rPr lang="ru-RU" sz="5400" dirty="0" smtClean="0">
                <a:solidFill>
                  <a:schemeClr val="accent3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sz="54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«Улицы родного города Оленегорска»</a:t>
            </a:r>
            <a:endParaRPr lang="en-US" sz="54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565901" y="4076700"/>
            <a:ext cx="5626100" cy="27813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</a:t>
            </a:r>
          </a:p>
          <a:p>
            <a:pPr algn="just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Дмитренко Вероника Ивановна, учитель начальных классов МБОУ ООШ №7 г. Оленегорска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3935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7712" y="763929"/>
            <a:ext cx="7048982" cy="326406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Название этой улицы – псевдоним одного из величайших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русских классиков </a:t>
            </a:r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19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века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20314" y="787079"/>
            <a:ext cx="4271058" cy="925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ул.Пионерская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33817" y="1911752"/>
            <a:ext cx="4271058" cy="925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ул.Ферсмана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47322" y="3036426"/>
            <a:ext cx="4271058" cy="925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ул.Горького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Улица Горького, 2, Оленегорск — 2ГИ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22"/>
          <a:stretch/>
        </p:blipFill>
        <p:spPr bwMode="auto">
          <a:xfrm>
            <a:off x="533400" y="4008437"/>
            <a:ext cx="6248400" cy="286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64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0309" y="810228"/>
            <a:ext cx="6504972" cy="31598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Улица, названная в честь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одной из сторон света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53155" y="787078"/>
            <a:ext cx="4815068" cy="10069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ул.Южная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55082" y="1934901"/>
            <a:ext cx="4766841" cy="10069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ул.Северная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168587" y="3071149"/>
            <a:ext cx="4811209" cy="10069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ул.Восточная</a:t>
            </a:r>
            <a:endParaRPr lang="ru-RU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Южная улица, 13 на карте Оленегорска — Яндекс Кар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99" y="3968494"/>
            <a:ext cx="6019801" cy="288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25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0200" y="704850"/>
            <a:ext cx="7118351" cy="33337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Благодаря появлению девятиэтажных домов этой улицы, в Оленегорске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исчезли бараки (общежития). </a:t>
            </a:r>
          </a:p>
          <a:p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Также эта улица названа в честь столицы Заполярья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24750" y="781050"/>
            <a:ext cx="4505205" cy="10361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ул.Мурманская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24750" y="1888602"/>
            <a:ext cx="4518709" cy="100699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пр.Ленинградский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41148" y="3026780"/>
            <a:ext cx="4422252" cy="9927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б-р Молодёжный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Мурманская улица, 1 на карте Оленегорска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99" y="4041646"/>
            <a:ext cx="5867401" cy="281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76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2 930 482 рез. по запросу «Молодец» — изображения, стоковые фотографии,  трехмерные объекты и векторная графика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4875" t="26222" r="34750" b="32000"/>
          <a:stretch/>
        </p:blipFill>
        <p:spPr>
          <a:xfrm>
            <a:off x="5789984" y="1905000"/>
            <a:ext cx="6402016" cy="4953000"/>
          </a:xfrm>
          <a:prstGeom prst="rect">
            <a:avLst/>
          </a:prstGeom>
        </p:spPr>
      </p:pic>
      <p:sp>
        <p:nvSpPr>
          <p:cNvPr id="8" name="AutoShape 4" descr="Картинки молодцы красивые с цветами и пожеланиями (47 фото)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257800" y="438150"/>
            <a:ext cx="426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chemeClr val="accent3">
                    <a:lumMod val="50000"/>
                  </a:schemeClr>
                </a:solidFill>
                <a:latin typeface="Mistral" panose="03090702030407020403" pitchFamily="66" charset="0"/>
              </a:rPr>
              <a:t>Вы просто молодцы!</a:t>
            </a:r>
            <a:endParaRPr lang="ru-RU" sz="8000" dirty="0">
              <a:solidFill>
                <a:schemeClr val="accent3">
                  <a:lumMod val="50000"/>
                </a:schemeClr>
              </a:solidFill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22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20860" y="723901"/>
            <a:ext cx="6813390" cy="38481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Улица, носящая имя выдающегося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деятеля, отдавшего </a:t>
            </a:r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много сил освоению богатств Кольского полуострова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84648" y="868101"/>
            <a:ext cx="4572000" cy="120376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ул.Пионерская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98155" y="2166394"/>
            <a:ext cx="4535344" cy="120376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ул.Кирова</a:t>
            </a:r>
            <a:endParaRPr lang="ru-RU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411656" y="3429964"/>
            <a:ext cx="4487119" cy="120376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ул.Советская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Улица Улица Кирова, Оленегорск — 2ГИ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" t="13617" r="751"/>
          <a:stretch/>
        </p:blipFill>
        <p:spPr bwMode="auto">
          <a:xfrm>
            <a:off x="495300" y="4590737"/>
            <a:ext cx="3867150" cy="226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06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6400" y="317500"/>
            <a:ext cx="6688881" cy="38262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Улица, названная в честь выдающегося советского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ученого, академика, географа </a:t>
            </a:r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и минералога, геохимика и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кристаллографа, исследователя </a:t>
            </a:r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Кольского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полуострова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53155" y="787078"/>
            <a:ext cx="4815068" cy="10069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ул.Ферсмана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55082" y="1934901"/>
            <a:ext cx="4766841" cy="10069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ул.Строительная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168587" y="3071149"/>
            <a:ext cx="4811209" cy="10069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пр.Ленинградский</a:t>
            </a:r>
            <a:endParaRPr lang="ru-RU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Улица Ферсмана, 11 на карте Оленегорска — Яндекс Карт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23"/>
          <a:stretch/>
        </p:blipFill>
        <p:spPr bwMode="auto">
          <a:xfrm>
            <a:off x="406400" y="4174424"/>
            <a:ext cx="5086350" cy="268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3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1803" y="1064871"/>
            <a:ext cx="6643868" cy="33450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Самая длинная улица Оленегорска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(4982 м</a:t>
            </a:r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69844" y="1041722"/>
            <a:ext cx="4525700" cy="104172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ул.Мира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48623" y="2189545"/>
            <a:ext cx="4500623" cy="104172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ул.Строительная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0553" y="3360517"/>
            <a:ext cx="4475543" cy="104172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ул.Парковая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Строительная улица, 39 на карте Оленегорска — Яндекс Кар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4381500"/>
            <a:ext cx="5159373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68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7712" y="763929"/>
            <a:ext cx="7048982" cy="326406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До 27 февраля 1987г.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эта </a:t>
            </a:r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улица носила название «Коммунальная», после она стала носить имя советского металлурга,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академика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20314" y="787079"/>
            <a:ext cx="4271058" cy="925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ул.Мира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33817" y="1911752"/>
            <a:ext cx="4271058" cy="925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ул.Ферсмана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47322" y="3036426"/>
            <a:ext cx="4271058" cy="925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ул.Бардина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Улица Бардина, 17 на карте Оленегорска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" y="4019550"/>
            <a:ext cx="5913435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7161" y="902825"/>
            <a:ext cx="6805190" cy="31167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Главная улица города Оленегорска,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на которой находятся музей, кинотеатр и ледовый дворец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43800" y="925975"/>
            <a:ext cx="4486155" cy="8912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пр.Ленинградский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24750" y="1888603"/>
            <a:ext cx="4518709" cy="8912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пр.Ветеранов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24750" y="2874380"/>
            <a:ext cx="4532213" cy="9356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ул.Бардина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Ленинградский проспект, 1 на карте Оленегорска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99" y="4038600"/>
            <a:ext cx="5873747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91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7242" y="833377"/>
            <a:ext cx="7060556" cy="30325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Самая «высокая» улица Оленегорска, стоящая на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горе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00395" y="821802"/>
            <a:ext cx="4575858" cy="89125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ул.Советская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13899" y="1853878"/>
            <a:ext cx="4575858" cy="89125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б-р Молодёжный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35119" y="2909103"/>
            <a:ext cx="4575858" cy="89125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ул.Строительная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Молодёжный бульвар, 19 на карте Оленегорска — Яндекс Кар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3867150"/>
            <a:ext cx="6230934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36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2988" y="925975"/>
            <a:ext cx="6528121" cy="29283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Самая зелёная улица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Оленегорска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18430" y="960699"/>
            <a:ext cx="4907666" cy="902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ул.Пионерская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43509" y="1911752"/>
            <a:ext cx="4907666" cy="9124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ул.Строительная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45438" y="2885955"/>
            <a:ext cx="4907666" cy="9221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ул.Мира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Улица Мира, 40 на карте Оленегорска — Яндекс Кар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1" y="3864863"/>
            <a:ext cx="6235699" cy="299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04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7160" y="902824"/>
            <a:ext cx="7048983" cy="3135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Улица, на которой расположена православная </a:t>
            </a:r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церковь </a:t>
            </a:r>
            <a:r>
              <a:rPr lang="ru-RU" sz="3200" dirty="0">
                <a:latin typeface="Segoe Script" panose="020B0504020000000003" pitchFamily="34" charset="0"/>
                <a:cs typeface="Times New Roman" panose="02020603050405020304" pitchFamily="18" charset="0"/>
              </a:rPr>
              <a:t>города Оленегорска</a:t>
            </a:r>
          </a:p>
          <a:p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имени Дмитрия Прилуцкого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85590" y="925975"/>
            <a:ext cx="4344365" cy="8912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ул.Полярная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699094" y="1888603"/>
            <a:ext cx="4344365" cy="8912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Segoe Script" panose="020B0504020000000003" pitchFamily="34" charset="0"/>
                <a:cs typeface="Times New Roman" panose="02020603050405020304" pitchFamily="18" charset="0"/>
              </a:rPr>
              <a:t>пр.Ветеранов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12598" y="2874380"/>
            <a:ext cx="4344365" cy="8912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Script" panose="020B0504020000000003" pitchFamily="34" charset="0"/>
                <a:cs typeface="Times New Roman" panose="02020603050405020304" pitchFamily="18" charset="0"/>
              </a:rPr>
              <a:t>б-р Молодёжный</a:t>
            </a:r>
            <a:endParaRPr lang="ru-RU" sz="3200" dirty="0"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https://photo.russian-church.ru/48/c6/2f/47/c8/1000-865-ec28292db08c492dae5b1ffdd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7" r="13659"/>
          <a:stretch/>
        </p:blipFill>
        <p:spPr>
          <a:xfrm>
            <a:off x="584200" y="4056081"/>
            <a:ext cx="5372100" cy="280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8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slander">
      <a:dk1>
        <a:srgbClr val="000000"/>
      </a:dk1>
      <a:lt1>
        <a:srgbClr val="FFFFFF"/>
      </a:lt1>
      <a:dk2>
        <a:srgbClr val="000000"/>
      </a:dk2>
      <a:lt2>
        <a:srgbClr val="E6E6E6"/>
      </a:lt2>
      <a:accent1>
        <a:srgbClr val="E56925"/>
      </a:accent1>
      <a:accent2>
        <a:srgbClr val="F19936"/>
      </a:accent2>
      <a:accent3>
        <a:srgbClr val="5DA3CC"/>
      </a:accent3>
      <a:accent4>
        <a:srgbClr val="B3DAD6"/>
      </a:accent4>
      <a:accent5>
        <a:srgbClr val="76B144"/>
      </a:accent5>
      <a:accent6>
        <a:srgbClr val="438F63"/>
      </a:accent6>
      <a:hlink>
        <a:srgbClr val="E2DD60"/>
      </a:hlink>
      <a:folHlink>
        <a:srgbClr val="E78576"/>
      </a:folHlink>
    </a:clrScheme>
    <a:fontScheme name="Custom 18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panic Heritage Template_LW.pot  -  AutoRecovered" id="{0019F9B1-4944-4C3D-BD71-31454C82D899}" vid="{3EED11B8-4CEA-4EF8-BEA8-9CD170BA1D8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_ip_UnifiedCompliancePolicyProperties xmlns="http://schemas.microsoft.com/sharepoint/v3" xsi:nil="true"/>
    <Status xmlns="71af3243-3dd4-4a8d-8c0d-dd76da1f02a5">Not started</Status>
    <TaxCatchAll xmlns="230e9df3-be65-4c73-a93b-d1236ebd677e"/>
    <lcf76f155ced4ddcb4097134ff3c332f xmlns="71af3243-3dd4-4a8d-8c0d-dd76da1f02a5">
      <Terms xmlns="http://schemas.microsoft.com/office/infopath/2007/PartnerControls"/>
    </lcf76f155ced4ddcb4097134ff3c332f>
    <Image xmlns="71af3243-3dd4-4a8d-8c0d-dd76da1f02a5">
      <Url xsi:nil="true"/>
      <Description xsi:nil="true"/>
    </Image>
    <_ip_UnifiedCompliancePolicyUIAction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3D28AB-F595-4923-953A-AF3BB4401064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16c05727-aa75-4e4a-9b5f-8a80a1165891"/>
    <ds:schemaRef ds:uri="http://schemas.microsoft.com/sharepoint/v3"/>
    <ds:schemaRef ds:uri="http://schemas.openxmlformats.org/package/2006/metadata/core-properties"/>
    <ds:schemaRef ds:uri="71af3243-3dd4-4a8d-8c0d-dd76da1f02a5"/>
    <ds:schemaRef ds:uri="http://purl.org/dc/dcmitype/"/>
    <ds:schemaRef ds:uri="http://www.w3.org/XML/1998/namespace"/>
    <ds:schemaRef ds:uri="http://schemas.microsoft.com/office/infopath/2007/PartnerControls"/>
    <ds:schemaRef ds:uri="230e9df3-be65-4c73-a93b-d1236ebd677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6FD371B-A150-4B08-9180-DA30724E99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8E9125-520C-4260-BF38-ECD3386044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211</Words>
  <Application>Microsoft Office PowerPoint</Application>
  <PresentationFormat>Широкоэкранный</PresentationFormat>
  <Paragraphs>55</Paragraphs>
  <Slides>13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Mistral</vt:lpstr>
      <vt:lpstr>Segoe Script</vt:lpstr>
      <vt:lpstr>Segoe UI</vt:lpstr>
      <vt:lpstr>Times New Roman</vt:lpstr>
      <vt:lpstr>1_Office Theme</vt:lpstr>
      <vt:lpstr>Интерактивная игра:  «Улицы родного города Оленегорска»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2021-01-14T05:45:19Z</dcterms:created>
  <dcterms:modified xsi:type="dcterms:W3CDTF">2024-05-21T09:06:05Z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AITags">
    <vt:lpwstr/>
  </property>
  <property fmtid="{D5CDD505-2E9C-101B-9397-08002B2CF9AE}" pid="3" name="ContentTypeId">
    <vt:lpwstr>0x01010079F111ED35F8CC479449609E8A0923A6</vt:lpwstr>
  </property>
</Properties>
</file>